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4" r:id="rId3"/>
    <p:sldId id="276" r:id="rId4"/>
    <p:sldId id="281" r:id="rId5"/>
    <p:sldId id="277" r:id="rId6"/>
    <p:sldId id="283" r:id="rId7"/>
    <p:sldId id="278" r:id="rId8"/>
    <p:sldId id="285" r:id="rId9"/>
    <p:sldId id="286" r:id="rId10"/>
    <p:sldId id="269" r:id="rId11"/>
    <p:sldId id="268" r:id="rId12"/>
    <p:sldId id="266" r:id="rId13"/>
    <p:sldId id="257" r:id="rId14"/>
    <p:sldId id="267" r:id="rId15"/>
    <p:sldId id="258" r:id="rId16"/>
    <p:sldId id="262" r:id="rId17"/>
    <p:sldId id="259" r:id="rId18"/>
    <p:sldId id="263" r:id="rId19"/>
    <p:sldId id="264" r:id="rId20"/>
    <p:sldId id="265" r:id="rId21"/>
    <p:sldId id="273" r:id="rId22"/>
    <p:sldId id="275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</p:sldIdLst>
  <p:sldSz cx="12192000" cy="16256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12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1459" y="77"/>
      </p:cViewPr>
      <p:guideLst>
        <p:guide orient="horz" pos="51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1T16:03:26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116 144 2816,'-102'-88'1056,"89"65"-832,26 0-480,1 23-224,0-9-544,23 9-256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1T16:03:31.112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28 144 11136,'-14'-47'0,"0"-8"-32,14 32 64,0 14-1440,14 0-576,37 18-704,37 23-192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1T16:06:32.261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57 71 384,'-57'-71'160,"93"106"-128,20 15-128,-14-15-96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1T16:06:33.416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113 50 3200,'-43'-14'1216,"29"14"-928,-7-21 256,21 21 128,-21 0-384,7 0-64,14 0-320,0 0-64,0 0-1504,0 0-640,0 0 1088,14-14 576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1T16:06:41.982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176 33 3584,'-152'-32'1408,"142"46"-1120,-3-5-1248,13-9-672,0 0 416,0 0 320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1T16:06:42.349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74 10 5632,'-74'-10'2176,"88"20"-1664,-4-10-2560,3 14-1216,24 9 1504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C9AB-D7CB-44A5-A6E0-678361F4779F}" type="datetimeFigureOut">
              <a:rPr lang="de-AT" smtClean="0"/>
              <a:t>14.07.2020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0B47-5F72-4A58-BFE1-8E235BFE138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902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C9AB-D7CB-44A5-A6E0-678361F4779F}" type="datetimeFigureOut">
              <a:rPr lang="de-AT" smtClean="0"/>
              <a:t>14.07.2020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0B47-5F72-4A58-BFE1-8E235BFE138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0670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C9AB-D7CB-44A5-A6E0-678361F4779F}" type="datetimeFigureOut">
              <a:rPr lang="de-AT" smtClean="0"/>
              <a:t>14.07.2020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0B47-5F72-4A58-BFE1-8E235BFE138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9658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C9AB-D7CB-44A5-A6E0-678361F4779F}" type="datetimeFigureOut">
              <a:rPr lang="de-AT" smtClean="0"/>
              <a:t>14.07.2020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0B47-5F72-4A58-BFE1-8E235BFE138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0424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C9AB-D7CB-44A5-A6E0-678361F4779F}" type="datetimeFigureOut">
              <a:rPr lang="de-AT" smtClean="0"/>
              <a:t>14.07.2020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0B47-5F72-4A58-BFE1-8E235BFE138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635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C9AB-D7CB-44A5-A6E0-678361F4779F}" type="datetimeFigureOut">
              <a:rPr lang="de-AT" smtClean="0"/>
              <a:t>14.07.2020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0B47-5F72-4A58-BFE1-8E235BFE138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190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C9AB-D7CB-44A5-A6E0-678361F4779F}" type="datetimeFigureOut">
              <a:rPr lang="de-AT" smtClean="0"/>
              <a:t>14.07.2020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0B47-5F72-4A58-BFE1-8E235BFE138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881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C9AB-D7CB-44A5-A6E0-678361F4779F}" type="datetimeFigureOut">
              <a:rPr lang="de-AT" smtClean="0"/>
              <a:t>14.07.2020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0B47-5F72-4A58-BFE1-8E235BFE138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497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C9AB-D7CB-44A5-A6E0-678361F4779F}" type="datetimeFigureOut">
              <a:rPr lang="de-AT" smtClean="0"/>
              <a:t>14.07.2020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0B47-5F72-4A58-BFE1-8E235BFE138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8155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C9AB-D7CB-44A5-A6E0-678361F4779F}" type="datetimeFigureOut">
              <a:rPr lang="de-AT" smtClean="0"/>
              <a:t>14.07.2020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0B47-5F72-4A58-BFE1-8E235BFE138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7747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C9AB-D7CB-44A5-A6E0-678361F4779F}" type="datetimeFigureOut">
              <a:rPr lang="de-AT" smtClean="0"/>
              <a:t>14.07.2020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0B47-5F72-4A58-BFE1-8E235BFE138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886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C9AB-D7CB-44A5-A6E0-678361F4779F}" type="datetimeFigureOut">
              <a:rPr lang="de-AT" smtClean="0"/>
              <a:t>14.07.2020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B0B47-5F72-4A58-BFE1-8E235BFE138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626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customXml" Target="../ink/ink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5.jpeg"/><Relationship Id="rId5" Type="http://schemas.openxmlformats.org/officeDocument/2006/relationships/customXml" Target="../ink/ink4.xml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customXml" Target="../ink/ink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2152" y="14252027"/>
            <a:ext cx="10972800" cy="1576555"/>
          </a:xfrm>
        </p:spPr>
        <p:txBody>
          <a:bodyPr>
            <a:noAutofit/>
          </a:bodyPr>
          <a:lstStyle/>
          <a:p>
            <a:pPr algn="l"/>
            <a:r>
              <a:rPr lang="de-AT" sz="4400" dirty="0"/>
              <a:t>Querschnitt künstlerischer Arbeiten </a:t>
            </a:r>
            <a:br>
              <a:rPr lang="de-AT" sz="4400" dirty="0"/>
            </a:br>
            <a:r>
              <a:rPr lang="de-AT" sz="4400" dirty="0"/>
              <a:t>ab 2011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 rot="5400000">
            <a:off x="3878315" y="7834386"/>
            <a:ext cx="13211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7200" dirty="0"/>
              <a:t>Alexandra Maria Weinberger</a:t>
            </a:r>
          </a:p>
        </p:txBody>
      </p:sp>
    </p:spTree>
    <p:extLst>
      <p:ext uri="{BB962C8B-B14F-4D97-AF65-F5344CB8AC3E}">
        <p14:creationId xmlns:p14="http://schemas.microsoft.com/office/powerpoint/2010/main" val="2160295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7" y="722155"/>
            <a:ext cx="10610194" cy="1069478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819807" y="13741027"/>
            <a:ext cx="106101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solidFill>
                  <a:prstClr val="black"/>
                </a:solidFill>
              </a:rPr>
              <a:t>Bildtitel: Genesis</a:t>
            </a: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Material: Mischtechnik auf Leinen</a:t>
            </a: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Größe: 100x100 cm</a:t>
            </a: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Entstehungsjahr: 2014</a:t>
            </a:r>
          </a:p>
        </p:txBody>
      </p:sp>
      <p:sp>
        <p:nvSpPr>
          <p:cNvPr id="5" name="Flussdiagramm: Verbinder 4">
            <a:extLst>
              <a:ext uri="{FF2B5EF4-FFF2-40B4-BE49-F238E27FC236}">
                <a16:creationId xmlns:a16="http://schemas.microsoft.com/office/drawing/2014/main" id="{C76480E0-9FE1-441E-A6EB-77C362B2581B}"/>
              </a:ext>
            </a:extLst>
          </p:cNvPr>
          <p:cNvSpPr/>
          <p:nvPr/>
        </p:nvSpPr>
        <p:spPr>
          <a:xfrm>
            <a:off x="551566" y="342900"/>
            <a:ext cx="467591" cy="46759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45650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880522" y="13697418"/>
            <a:ext cx="104391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solidFill>
                  <a:prstClr val="black"/>
                </a:solidFill>
              </a:rPr>
              <a:t>Bildtitel: </a:t>
            </a:r>
            <a:r>
              <a:rPr lang="de-AT" sz="1400" dirty="0" err="1">
                <a:solidFill>
                  <a:prstClr val="black"/>
                </a:solidFill>
              </a:rPr>
              <a:t>Escape</a:t>
            </a:r>
            <a:r>
              <a:rPr lang="de-AT" sz="1400" dirty="0">
                <a:solidFill>
                  <a:prstClr val="black"/>
                </a:solidFill>
              </a:rPr>
              <a:t> </a:t>
            </a:r>
            <a:r>
              <a:rPr lang="de-AT" sz="1400" dirty="0" err="1">
                <a:solidFill>
                  <a:prstClr val="black"/>
                </a:solidFill>
              </a:rPr>
              <a:t>From</a:t>
            </a:r>
            <a:r>
              <a:rPr lang="de-AT" sz="1400" dirty="0">
                <a:solidFill>
                  <a:prstClr val="black"/>
                </a:solidFill>
              </a:rPr>
              <a:t> </a:t>
            </a:r>
            <a:r>
              <a:rPr lang="de-AT" sz="1400" dirty="0" err="1">
                <a:solidFill>
                  <a:prstClr val="black"/>
                </a:solidFill>
              </a:rPr>
              <a:t>Syria</a:t>
            </a:r>
            <a:endParaRPr lang="de-AT" sz="1400" dirty="0">
              <a:solidFill>
                <a:prstClr val="black"/>
              </a:solidFill>
            </a:endParaRP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Material: Mischtechnik auf Leinwand</a:t>
            </a: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Größe: 40x40 cm</a:t>
            </a: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Entstehungsjahr: 2014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23" y="1155263"/>
            <a:ext cx="9364717" cy="9607904"/>
          </a:xfrm>
          <a:prstGeom prst="rect">
            <a:avLst/>
          </a:prstGeom>
        </p:spPr>
      </p:pic>
      <p:sp>
        <p:nvSpPr>
          <p:cNvPr id="2" name="Flussdiagramm: Verbinder 1">
            <a:extLst>
              <a:ext uri="{FF2B5EF4-FFF2-40B4-BE49-F238E27FC236}">
                <a16:creationId xmlns:a16="http://schemas.microsoft.com/office/drawing/2014/main" id="{4F2DBC30-342E-4164-A35F-8578B54ACEB5}"/>
              </a:ext>
            </a:extLst>
          </p:cNvPr>
          <p:cNvSpPr/>
          <p:nvPr/>
        </p:nvSpPr>
        <p:spPr>
          <a:xfrm>
            <a:off x="551566" y="342900"/>
            <a:ext cx="467591" cy="46759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98881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6" y="486650"/>
            <a:ext cx="11005457" cy="1097015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620486" y="13855803"/>
            <a:ext cx="85779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solidFill>
                  <a:prstClr val="black"/>
                </a:solidFill>
              </a:rPr>
              <a:t>Bildtitel: Frequenz</a:t>
            </a: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Material: Acryl auf Leinwand</a:t>
            </a: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Größe: 90x90 cm</a:t>
            </a: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Entstehungsjahr: 2013</a:t>
            </a:r>
          </a:p>
        </p:txBody>
      </p:sp>
      <p:sp>
        <p:nvSpPr>
          <p:cNvPr id="3" name="Flussdiagramm: Verbinder 2">
            <a:extLst>
              <a:ext uri="{FF2B5EF4-FFF2-40B4-BE49-F238E27FC236}">
                <a16:creationId xmlns:a16="http://schemas.microsoft.com/office/drawing/2014/main" id="{A1508300-1BFC-4247-ABEC-1B5799EDFDDD}"/>
              </a:ext>
            </a:extLst>
          </p:cNvPr>
          <p:cNvSpPr/>
          <p:nvPr/>
        </p:nvSpPr>
        <p:spPr>
          <a:xfrm>
            <a:off x="551566" y="342900"/>
            <a:ext cx="467591" cy="46759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41244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as gute liegt so na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4" y="692706"/>
            <a:ext cx="10907485" cy="108547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20484" y="14055606"/>
            <a:ext cx="107648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Bildtitel: Das Gute liegt so nah</a:t>
            </a:r>
          </a:p>
          <a:p>
            <a:r>
              <a:rPr lang="de-AT" sz="1400" dirty="0">
                <a:solidFill>
                  <a:prstClr val="black"/>
                </a:solidFill>
              </a:rPr>
              <a:t>Material: Acryl und Kreide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70x70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2013</a:t>
            </a:r>
          </a:p>
          <a:p>
            <a:endParaRPr lang="de-AT" dirty="0"/>
          </a:p>
        </p:txBody>
      </p:sp>
      <p:sp>
        <p:nvSpPr>
          <p:cNvPr id="5" name="Flussdiagramm: Verbinder 4">
            <a:extLst>
              <a:ext uri="{FF2B5EF4-FFF2-40B4-BE49-F238E27FC236}">
                <a16:creationId xmlns:a16="http://schemas.microsoft.com/office/drawing/2014/main" id="{400F29E7-891B-40F0-BC15-1E1D293A23E1}"/>
              </a:ext>
            </a:extLst>
          </p:cNvPr>
          <p:cNvSpPr/>
          <p:nvPr/>
        </p:nvSpPr>
        <p:spPr>
          <a:xfrm>
            <a:off x="551566" y="342900"/>
            <a:ext cx="467591" cy="46759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1834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69" y="698949"/>
            <a:ext cx="8697469" cy="1187110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545809" y="14396929"/>
            <a:ext cx="9541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Bildtitel: Akt</a:t>
            </a:r>
          </a:p>
          <a:p>
            <a:r>
              <a:rPr lang="de-AT" sz="1400" dirty="0"/>
              <a:t>Material: Kohle und Tusche auf Papier</a:t>
            </a:r>
          </a:p>
          <a:p>
            <a:r>
              <a:rPr lang="de-AT" sz="1400" dirty="0"/>
              <a:t>Entstehungsjahr: 2012</a:t>
            </a:r>
          </a:p>
        </p:txBody>
      </p:sp>
    </p:spTree>
    <p:extLst>
      <p:ext uri="{BB962C8B-B14F-4D97-AF65-F5344CB8AC3E}">
        <p14:creationId xmlns:p14="http://schemas.microsoft.com/office/powerpoint/2010/main" val="167564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021" y="476470"/>
            <a:ext cx="9147266" cy="1213594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545021" y="14025004"/>
            <a:ext cx="10373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Bildtitel: Die Leichtigkeit des Seins</a:t>
            </a:r>
          </a:p>
          <a:p>
            <a:r>
              <a:rPr lang="de-AT" sz="1400" dirty="0"/>
              <a:t>Material: Acryl und Kreide auf Leinwand</a:t>
            </a:r>
          </a:p>
          <a:p>
            <a:r>
              <a:rPr lang="de-AT" sz="1400" dirty="0"/>
              <a:t>Größe: 60x80 cm</a:t>
            </a:r>
          </a:p>
          <a:p>
            <a:r>
              <a:rPr lang="de-AT" sz="1400" dirty="0"/>
              <a:t>Entstehungsjahr: 2012</a:t>
            </a:r>
          </a:p>
        </p:txBody>
      </p:sp>
    </p:spTree>
    <p:extLst>
      <p:ext uri="{BB962C8B-B14F-4D97-AF65-F5344CB8AC3E}">
        <p14:creationId xmlns:p14="http://schemas.microsoft.com/office/powerpoint/2010/main" val="1827723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64" y="671160"/>
            <a:ext cx="10080042" cy="1213044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995150" y="14138354"/>
            <a:ext cx="10306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2400" dirty="0">
                <a:solidFill>
                  <a:prstClr val="black"/>
                </a:solidFill>
              </a:rPr>
              <a:t>Bildtitel: </a:t>
            </a:r>
            <a:r>
              <a:rPr lang="de-AT" sz="2400" dirty="0" err="1">
                <a:solidFill>
                  <a:prstClr val="black"/>
                </a:solidFill>
              </a:rPr>
              <a:t>temptation</a:t>
            </a:r>
            <a:endParaRPr lang="de-AT" sz="2400" dirty="0">
              <a:solidFill>
                <a:prstClr val="black"/>
              </a:solidFill>
            </a:endParaRPr>
          </a:p>
          <a:p>
            <a:pPr lvl="0"/>
            <a:r>
              <a:rPr lang="de-AT" sz="2400" dirty="0">
                <a:solidFill>
                  <a:prstClr val="black"/>
                </a:solidFill>
              </a:rPr>
              <a:t>Material: Acryl und Kreide auf Leinwand</a:t>
            </a:r>
          </a:p>
          <a:p>
            <a:pPr lvl="0"/>
            <a:r>
              <a:rPr lang="de-AT" sz="2400" dirty="0">
                <a:solidFill>
                  <a:prstClr val="black"/>
                </a:solidFill>
              </a:rPr>
              <a:t>Größe: 50x60 cm</a:t>
            </a:r>
          </a:p>
          <a:p>
            <a:pPr lvl="0"/>
            <a:r>
              <a:rPr lang="de-AT" sz="2400" dirty="0">
                <a:solidFill>
                  <a:prstClr val="black"/>
                </a:solidFill>
              </a:rPr>
              <a:t>Entstehungsjahr: 2012</a:t>
            </a:r>
          </a:p>
        </p:txBody>
      </p:sp>
    </p:spTree>
    <p:extLst>
      <p:ext uri="{BB962C8B-B14F-4D97-AF65-F5344CB8AC3E}">
        <p14:creationId xmlns:p14="http://schemas.microsoft.com/office/powerpoint/2010/main" val="1256981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027" y="842085"/>
            <a:ext cx="5310764" cy="535577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95" y="7052987"/>
            <a:ext cx="5311478" cy="535594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195251" y="13555005"/>
            <a:ext cx="85561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/>
              <a:t>Bildtitel: furioso &amp; </a:t>
            </a:r>
            <a:r>
              <a:rPr lang="de-AT" sz="1400" dirty="0" err="1"/>
              <a:t>fieramente</a:t>
            </a:r>
            <a:endParaRPr lang="de-AT" sz="1400" dirty="0"/>
          </a:p>
          <a:p>
            <a:r>
              <a:rPr lang="de-AT" sz="1400" dirty="0"/>
              <a:t>Material: Acryl auf Leinwand</a:t>
            </a:r>
          </a:p>
          <a:p>
            <a:r>
              <a:rPr lang="de-AT" sz="1400" dirty="0"/>
              <a:t>Größe: je 40x40 cm</a:t>
            </a:r>
          </a:p>
          <a:p>
            <a:r>
              <a:rPr lang="de-AT" sz="1400" dirty="0"/>
              <a:t>Entstehungsjahr: 2012</a:t>
            </a:r>
          </a:p>
          <a:p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517048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51" y="881743"/>
            <a:ext cx="10410932" cy="1030187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870351" y="13739927"/>
            <a:ext cx="9144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solidFill>
                  <a:prstClr val="black"/>
                </a:solidFill>
              </a:rPr>
              <a:t>Bildtitel: Zeitalter</a:t>
            </a: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Material: Acryl, Marmormehl und Farbpigment auf Leinwand</a:t>
            </a: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Größe: 80x80 cm</a:t>
            </a: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Entstehungsjahr: 2012</a:t>
            </a:r>
          </a:p>
          <a:p>
            <a:pPr lvl="0"/>
            <a:endParaRPr lang="de-AT" sz="1400" dirty="0">
              <a:solidFill>
                <a:prstClr val="black"/>
              </a:solidFill>
            </a:endParaRP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Achtung: Leicht beschädigt</a:t>
            </a:r>
          </a:p>
          <a:p>
            <a:pPr lvl="0"/>
            <a:r>
              <a:rPr lang="de-AT" dirty="0">
                <a:solidFill>
                  <a:prstClr val="black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61428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8" y="685800"/>
            <a:ext cx="10541498" cy="1052277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75568" y="13846907"/>
            <a:ext cx="95914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solidFill>
                  <a:prstClr val="black"/>
                </a:solidFill>
              </a:rPr>
              <a:t>Bildtitel: Zentral</a:t>
            </a: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Material: Acryl, Marmormehl, Farbpigmente und Tinte auf Leinwand</a:t>
            </a: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Größe: 90x90 cm</a:t>
            </a:r>
          </a:p>
          <a:p>
            <a:pPr lvl="0"/>
            <a:r>
              <a:rPr lang="de-AT" sz="1400" dirty="0">
                <a:solidFill>
                  <a:prstClr val="black"/>
                </a:solidFill>
              </a:rPr>
              <a:t>Entstehungsjahr: 2012</a:t>
            </a:r>
          </a:p>
        </p:txBody>
      </p:sp>
      <p:sp>
        <p:nvSpPr>
          <p:cNvPr id="5" name="Flussdiagramm: Verbinder 4">
            <a:extLst>
              <a:ext uri="{FF2B5EF4-FFF2-40B4-BE49-F238E27FC236}">
                <a16:creationId xmlns:a16="http://schemas.microsoft.com/office/drawing/2014/main" id="{9B5786AE-A561-4CA3-AB41-44B5A136B635}"/>
              </a:ext>
            </a:extLst>
          </p:cNvPr>
          <p:cNvSpPr/>
          <p:nvPr/>
        </p:nvSpPr>
        <p:spPr>
          <a:xfrm>
            <a:off x="551566" y="342900"/>
            <a:ext cx="467591" cy="46759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4077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324303" y="13847359"/>
            <a:ext cx="8251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prstClr val="black"/>
                </a:solidFill>
              </a:rPr>
              <a:t>Bildtitel: auf der Flucht</a:t>
            </a:r>
          </a:p>
          <a:p>
            <a:r>
              <a:rPr lang="de-AT" sz="1400" dirty="0">
                <a:solidFill>
                  <a:prstClr val="black"/>
                </a:solidFill>
              </a:rPr>
              <a:t>Material: Acryl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je 50x50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2015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80" y="6922605"/>
            <a:ext cx="5827121" cy="581593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1" y="785126"/>
            <a:ext cx="5644050" cy="563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30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20" y="489498"/>
            <a:ext cx="8671035" cy="1209519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324303" y="13847359"/>
            <a:ext cx="8251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prstClr val="black"/>
                </a:solidFill>
              </a:rPr>
              <a:t>Bildtitel: </a:t>
            </a:r>
            <a:r>
              <a:rPr lang="de-AT" sz="1400" dirty="0" err="1">
                <a:solidFill>
                  <a:prstClr val="black"/>
                </a:solidFill>
              </a:rPr>
              <a:t>It`s</a:t>
            </a:r>
            <a:r>
              <a:rPr lang="de-AT" sz="1400" dirty="0">
                <a:solidFill>
                  <a:prstClr val="black"/>
                </a:solidFill>
              </a:rPr>
              <a:t> </a:t>
            </a:r>
            <a:r>
              <a:rPr lang="de-AT" sz="1400" dirty="0" err="1">
                <a:solidFill>
                  <a:prstClr val="black"/>
                </a:solidFill>
              </a:rPr>
              <a:t>magic</a:t>
            </a:r>
            <a:endParaRPr lang="de-AT" sz="1400" dirty="0">
              <a:solidFill>
                <a:prstClr val="black"/>
              </a:solidFill>
            </a:endParaRPr>
          </a:p>
          <a:p>
            <a:r>
              <a:rPr lang="de-AT" sz="1400" dirty="0">
                <a:solidFill>
                  <a:prstClr val="black"/>
                </a:solidFill>
              </a:rPr>
              <a:t>Material: Acryl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50x70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2011</a:t>
            </a:r>
          </a:p>
        </p:txBody>
      </p:sp>
      <p:sp>
        <p:nvSpPr>
          <p:cNvPr id="3" name="Flussdiagramm: Verbinder 2">
            <a:extLst>
              <a:ext uri="{FF2B5EF4-FFF2-40B4-BE49-F238E27FC236}">
                <a16:creationId xmlns:a16="http://schemas.microsoft.com/office/drawing/2014/main" id="{9107BF7E-6F2D-451E-AA30-AF173786E3BF}"/>
              </a:ext>
            </a:extLst>
          </p:cNvPr>
          <p:cNvSpPr/>
          <p:nvPr/>
        </p:nvSpPr>
        <p:spPr>
          <a:xfrm>
            <a:off x="551566" y="342900"/>
            <a:ext cx="467591" cy="46759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0982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324303" y="13847359"/>
            <a:ext cx="8251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prstClr val="black"/>
                </a:solidFill>
              </a:rPr>
              <a:t>Bildtitel: Blutsbande</a:t>
            </a:r>
          </a:p>
          <a:p>
            <a:r>
              <a:rPr lang="de-AT" sz="1400" dirty="0">
                <a:solidFill>
                  <a:prstClr val="black"/>
                </a:solidFill>
              </a:rPr>
              <a:t>Material: Acryl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40x120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2015</a:t>
            </a:r>
          </a:p>
        </p:txBody>
      </p:sp>
      <p:pic>
        <p:nvPicPr>
          <p:cNvPr id="1026" name="Picture 2" descr="C:\Users\Alexandra\Documents\02_Kunst\Ausschreibungen\Blutsban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7" y="4677826"/>
            <a:ext cx="10537825" cy="349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ussdiagramm: Verbinder 1">
            <a:extLst>
              <a:ext uri="{FF2B5EF4-FFF2-40B4-BE49-F238E27FC236}">
                <a16:creationId xmlns:a16="http://schemas.microsoft.com/office/drawing/2014/main" id="{2F5BE1CC-E674-4C04-919A-79EA8AFDB70A}"/>
              </a:ext>
            </a:extLst>
          </p:cNvPr>
          <p:cNvSpPr/>
          <p:nvPr/>
        </p:nvSpPr>
        <p:spPr>
          <a:xfrm>
            <a:off x="551566" y="342900"/>
            <a:ext cx="467591" cy="46759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4610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324303" y="13847359"/>
            <a:ext cx="8251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prstClr val="black"/>
                </a:solidFill>
              </a:rPr>
              <a:t>Bildtitel: Tür in eine neue Welt</a:t>
            </a:r>
          </a:p>
          <a:p>
            <a:r>
              <a:rPr lang="de-AT" sz="1400" dirty="0">
                <a:solidFill>
                  <a:prstClr val="black"/>
                </a:solidFill>
              </a:rPr>
              <a:t>Material: Acryl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80x80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2014</a:t>
            </a:r>
          </a:p>
        </p:txBody>
      </p:sp>
      <p:pic>
        <p:nvPicPr>
          <p:cNvPr id="3074" name="Picture 2" descr="C:\Users\Alexandra\Documents\02_Kunst\Ausschreibungen\Tür zum Neubegin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57" y="1179095"/>
            <a:ext cx="10118235" cy="1015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ussdiagramm: Verbinder 1">
            <a:extLst>
              <a:ext uri="{FF2B5EF4-FFF2-40B4-BE49-F238E27FC236}">
                <a16:creationId xmlns:a16="http://schemas.microsoft.com/office/drawing/2014/main" id="{A6370DDD-5AC6-4E1B-B9C0-09622C2C62B4}"/>
              </a:ext>
            </a:extLst>
          </p:cNvPr>
          <p:cNvSpPr/>
          <p:nvPr/>
        </p:nvSpPr>
        <p:spPr>
          <a:xfrm>
            <a:off x="551566" y="342900"/>
            <a:ext cx="467591" cy="46759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76499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elb, sitzend, Essen, Tisch enthält.&#10;&#10;Automatisch generierte Beschreibung">
            <a:extLst>
              <a:ext uri="{FF2B5EF4-FFF2-40B4-BE49-F238E27FC236}">
                <a16:creationId xmlns:a16="http://schemas.microsoft.com/office/drawing/2014/main" id="{EB474D89-E6FD-477F-AFF9-A7897E0123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31" y="3089519"/>
            <a:ext cx="8348195" cy="821297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2866EE1-2C9C-4F56-9985-B7905D2516CC}"/>
              </a:ext>
            </a:extLst>
          </p:cNvPr>
          <p:cNvSpPr/>
          <p:nvPr/>
        </p:nvSpPr>
        <p:spPr>
          <a:xfrm>
            <a:off x="1324303" y="13847359"/>
            <a:ext cx="8251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prstClr val="black"/>
                </a:solidFill>
              </a:rPr>
              <a:t>Bildtitel: </a:t>
            </a:r>
            <a:r>
              <a:rPr lang="de-AT" sz="1400" dirty="0" err="1">
                <a:solidFill>
                  <a:prstClr val="black"/>
                </a:solidFill>
              </a:rPr>
              <a:t>Greece</a:t>
            </a:r>
            <a:endParaRPr lang="de-AT" sz="1400" dirty="0">
              <a:solidFill>
                <a:prstClr val="black"/>
              </a:solidFill>
            </a:endParaRPr>
          </a:p>
          <a:p>
            <a:r>
              <a:rPr lang="de-AT" sz="1400" dirty="0">
                <a:solidFill>
                  <a:prstClr val="black"/>
                </a:solidFill>
              </a:rPr>
              <a:t>Material: Acryl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je 80x 80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2015</a:t>
            </a:r>
          </a:p>
        </p:txBody>
      </p:sp>
    </p:spTree>
    <p:extLst>
      <p:ext uri="{BB962C8B-B14F-4D97-AF65-F5344CB8AC3E}">
        <p14:creationId xmlns:p14="http://schemas.microsoft.com/office/powerpoint/2010/main" val="1441087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tern, Regen enthält.&#10;&#10;Automatisch generierte Beschreibung">
            <a:extLst>
              <a:ext uri="{FF2B5EF4-FFF2-40B4-BE49-F238E27FC236}">
                <a16:creationId xmlns:a16="http://schemas.microsoft.com/office/drawing/2014/main" id="{A988A80C-28D4-463A-873E-E3441DF8B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39" y="4035774"/>
            <a:ext cx="9904121" cy="817089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FAB1C8F-E51A-403A-8E2B-FB791489ADCA}"/>
              </a:ext>
            </a:extLst>
          </p:cNvPr>
          <p:cNvSpPr/>
          <p:nvPr/>
        </p:nvSpPr>
        <p:spPr>
          <a:xfrm>
            <a:off x="1324303" y="13847359"/>
            <a:ext cx="8251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prstClr val="black"/>
                </a:solidFill>
              </a:rPr>
              <a:t>Bildtitel: Ordnung im Chaos I</a:t>
            </a:r>
          </a:p>
          <a:p>
            <a:r>
              <a:rPr lang="de-AT" sz="1400" dirty="0">
                <a:solidFill>
                  <a:prstClr val="black"/>
                </a:solidFill>
              </a:rPr>
              <a:t>Material: Acryl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je 100x120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2017</a:t>
            </a:r>
          </a:p>
        </p:txBody>
      </p:sp>
    </p:spTree>
    <p:extLst>
      <p:ext uri="{BB962C8B-B14F-4D97-AF65-F5344CB8AC3E}">
        <p14:creationId xmlns:p14="http://schemas.microsoft.com/office/powerpoint/2010/main" val="2095809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Essen, Kochen, Berg enthält.&#10;&#10;Automatisch generierte Beschreibung">
            <a:extLst>
              <a:ext uri="{FF2B5EF4-FFF2-40B4-BE49-F238E27FC236}">
                <a16:creationId xmlns:a16="http://schemas.microsoft.com/office/drawing/2014/main" id="{FCB29AF0-253B-4D2A-83B9-9EFC4510F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39" y="4506219"/>
            <a:ext cx="9904121" cy="723000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708392F-484D-49FE-A81E-759568D43174}"/>
              </a:ext>
            </a:extLst>
          </p:cNvPr>
          <p:cNvSpPr/>
          <p:nvPr/>
        </p:nvSpPr>
        <p:spPr>
          <a:xfrm>
            <a:off x="1324303" y="13847359"/>
            <a:ext cx="8251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prstClr val="black"/>
                </a:solidFill>
              </a:rPr>
              <a:t>Bildtitel: Ordnung im Chaos II</a:t>
            </a:r>
          </a:p>
          <a:p>
            <a:r>
              <a:rPr lang="de-AT" sz="1400" dirty="0">
                <a:solidFill>
                  <a:prstClr val="black"/>
                </a:solidFill>
              </a:rPr>
              <a:t>Material: Acryl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je 100x140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2017</a:t>
            </a:r>
          </a:p>
        </p:txBody>
      </p:sp>
    </p:spTree>
    <p:extLst>
      <p:ext uri="{BB962C8B-B14F-4D97-AF65-F5344CB8AC3E}">
        <p14:creationId xmlns:p14="http://schemas.microsoft.com/office/powerpoint/2010/main" val="1029771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Raum enthält.&#10;&#10;Automatisch generierte Beschreibung">
            <a:extLst>
              <a:ext uri="{FF2B5EF4-FFF2-40B4-BE49-F238E27FC236}">
                <a16:creationId xmlns:a16="http://schemas.microsoft.com/office/drawing/2014/main" id="{B29748CA-DAE1-4B4A-9E24-C9B49011F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5" name="Grafik 4" descr="Ein Bild, das Raum enthält.&#10;&#10;Automatisch generierte Beschreibung">
            <a:extLst>
              <a:ext uri="{FF2B5EF4-FFF2-40B4-BE49-F238E27FC236}">
                <a16:creationId xmlns:a16="http://schemas.microsoft.com/office/drawing/2014/main" id="{80D5CB80-9265-4C1C-89F3-DFC2A2094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97E20200-ACC2-4265-A7F4-F37E23146969}"/>
                  </a:ext>
                </a:extLst>
              </p14:cNvPr>
              <p14:cNvContentPartPr/>
              <p14:nvPr/>
            </p14:nvContentPartPr>
            <p14:xfrm>
              <a:off x="2803792" y="12656694"/>
              <a:ext cx="41760" cy="5184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97E20200-ACC2-4265-A7F4-F37E231469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5152" y="12648054"/>
                <a:ext cx="5940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A7EA2C76-4371-4D4C-877B-B1607C26E3DC}"/>
                  </a:ext>
                </a:extLst>
              </p14:cNvPr>
              <p14:cNvContentPartPr/>
              <p14:nvPr/>
            </p14:nvContentPartPr>
            <p14:xfrm>
              <a:off x="2453512" y="12605214"/>
              <a:ext cx="55080" cy="5184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A7EA2C76-4371-4D4C-877B-B1607C26E3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35512" y="12587574"/>
                <a:ext cx="90720" cy="874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Grafik 8" descr="Ein Bild, das drinnen, Decke, Raum, Bett enthält.&#10;&#10;Automatisch generierte Beschreibung">
            <a:extLst>
              <a:ext uri="{FF2B5EF4-FFF2-40B4-BE49-F238E27FC236}">
                <a16:creationId xmlns:a16="http://schemas.microsoft.com/office/drawing/2014/main" id="{840BA5CB-0042-459D-8BEE-D336EF7284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291" y="176645"/>
            <a:ext cx="12192000" cy="16256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493E0F2-BB06-4562-8C47-91931E8D03E0}"/>
              </a:ext>
            </a:extLst>
          </p:cNvPr>
          <p:cNvSpPr txBox="1"/>
          <p:nvPr/>
        </p:nvSpPr>
        <p:spPr>
          <a:xfrm>
            <a:off x="3917373" y="4966855"/>
            <a:ext cx="5756564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AT" sz="2400" dirty="0"/>
              <a:t>Elemente (Wasser; Erde; Feuer; Luft) ; jeweils ca. 135x34cm </a:t>
            </a:r>
            <a:r>
              <a:rPr lang="de-AT" sz="2400" dirty="0" err="1"/>
              <a:t>inkl</a:t>
            </a:r>
            <a:r>
              <a:rPr lang="de-AT" sz="2400" dirty="0"/>
              <a:t> Rahmen; Acrylmischtechnik</a:t>
            </a:r>
          </a:p>
        </p:txBody>
      </p:sp>
    </p:spTree>
    <p:extLst>
      <p:ext uri="{BB962C8B-B14F-4D97-AF65-F5344CB8AC3E}">
        <p14:creationId xmlns:p14="http://schemas.microsoft.com/office/powerpoint/2010/main" val="2310114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hmutzig, alt, Gebäude, bedeckt enthält.&#10;&#10;Automatisch generierte Beschreibung">
            <a:extLst>
              <a:ext uri="{FF2B5EF4-FFF2-40B4-BE49-F238E27FC236}">
                <a16:creationId xmlns:a16="http://schemas.microsoft.com/office/drawing/2014/main" id="{B381049A-C325-4125-A377-A07FCB561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57" y="489776"/>
            <a:ext cx="9904121" cy="1320549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070BB78-B02E-47EA-94AF-47EF030036F7}"/>
              </a:ext>
            </a:extLst>
          </p:cNvPr>
          <p:cNvSpPr txBox="1"/>
          <p:nvPr/>
        </p:nvSpPr>
        <p:spPr>
          <a:xfrm>
            <a:off x="1122219" y="14288410"/>
            <a:ext cx="748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Griechisches Dorf; </a:t>
            </a:r>
          </a:p>
          <a:p>
            <a:r>
              <a:rPr lang="de-AT" dirty="0"/>
              <a:t>Acrylmischtechnik; 60x80 cm</a:t>
            </a:r>
          </a:p>
        </p:txBody>
      </p:sp>
    </p:spTree>
    <p:extLst>
      <p:ext uri="{BB962C8B-B14F-4D97-AF65-F5344CB8AC3E}">
        <p14:creationId xmlns:p14="http://schemas.microsoft.com/office/powerpoint/2010/main" val="201595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Rauch, fahrend, Stern, Feuer enthält.&#10;&#10;Automatisch generierte Beschreibung">
            <a:extLst>
              <a:ext uri="{FF2B5EF4-FFF2-40B4-BE49-F238E27FC236}">
                <a16:creationId xmlns:a16="http://schemas.microsoft.com/office/drawing/2014/main" id="{BD6BEB5D-D0AF-4520-895D-C8879A0E9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39" y="5744234"/>
            <a:ext cx="9904121" cy="475397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0114FDD-7385-40CD-A230-2971D4A83CA2}"/>
              </a:ext>
            </a:extLst>
          </p:cNvPr>
          <p:cNvSpPr txBox="1"/>
          <p:nvPr/>
        </p:nvSpPr>
        <p:spPr>
          <a:xfrm>
            <a:off x="1537855" y="14079682"/>
            <a:ext cx="6754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Escape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Syria</a:t>
            </a:r>
            <a:endParaRPr lang="de-AT" dirty="0"/>
          </a:p>
          <a:p>
            <a:r>
              <a:rPr lang="de-AT" dirty="0"/>
              <a:t>Acrylmischtechnik</a:t>
            </a:r>
          </a:p>
          <a:p>
            <a:r>
              <a:rPr lang="de-AT" dirty="0"/>
              <a:t>100x50cm</a:t>
            </a:r>
          </a:p>
          <a:p>
            <a:r>
              <a:rPr lang="de-AT" dirty="0"/>
              <a:t>2015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50126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Frühling, Wasser, Mann, groß enthält.&#10;&#10;Automatisch generierte Beschreibung">
            <a:extLst>
              <a:ext uri="{FF2B5EF4-FFF2-40B4-BE49-F238E27FC236}">
                <a16:creationId xmlns:a16="http://schemas.microsoft.com/office/drawing/2014/main" id="{007937DC-C6F4-449D-9AC0-AB3059B9C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39" y="4481459"/>
            <a:ext cx="9904121" cy="727952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8A50350-1D0B-440B-84A8-E5533F675369}"/>
              </a:ext>
            </a:extLst>
          </p:cNvPr>
          <p:cNvSpPr txBox="1"/>
          <p:nvPr/>
        </p:nvSpPr>
        <p:spPr>
          <a:xfrm>
            <a:off x="1143939" y="13871864"/>
            <a:ext cx="5069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Gedankensprünge</a:t>
            </a:r>
          </a:p>
          <a:p>
            <a:r>
              <a:rPr lang="de-AT" dirty="0"/>
              <a:t>Acryl</a:t>
            </a:r>
          </a:p>
          <a:p>
            <a:r>
              <a:rPr lang="de-AT" dirty="0"/>
              <a:t>80x60 cm</a:t>
            </a:r>
          </a:p>
          <a:p>
            <a:r>
              <a:rPr lang="de-AT" dirty="0"/>
              <a:t>2015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37987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324303" y="13847359"/>
            <a:ext cx="8251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prstClr val="black"/>
                </a:solidFill>
              </a:rPr>
              <a:t>Bildtitel: Extradosis Euphorie</a:t>
            </a:r>
          </a:p>
          <a:p>
            <a:r>
              <a:rPr lang="de-AT" sz="1400" dirty="0">
                <a:solidFill>
                  <a:prstClr val="black"/>
                </a:solidFill>
              </a:rPr>
              <a:t>Material: Acryl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90x30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2015</a:t>
            </a:r>
          </a:p>
        </p:txBody>
      </p:sp>
      <p:pic>
        <p:nvPicPr>
          <p:cNvPr id="2050" name="Picture 2" descr="C:\Users\Alexandra\Documents\02_Kunst\Ausschreibungen\Extradosis Euphor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74" y="866273"/>
            <a:ext cx="4132762" cy="1251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ussdiagramm: Verbinder 1">
            <a:extLst>
              <a:ext uri="{FF2B5EF4-FFF2-40B4-BE49-F238E27FC236}">
                <a16:creationId xmlns:a16="http://schemas.microsoft.com/office/drawing/2014/main" id="{ADD3E6CD-CD79-4F2A-ACE9-19AE2C9D30C1}"/>
              </a:ext>
            </a:extLst>
          </p:cNvPr>
          <p:cNvSpPr/>
          <p:nvPr/>
        </p:nvSpPr>
        <p:spPr>
          <a:xfrm>
            <a:off x="551566" y="342900"/>
            <a:ext cx="467591" cy="46759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52118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Essen enthält.&#10;&#10;Automatisch generierte Beschreibung">
            <a:extLst>
              <a:ext uri="{FF2B5EF4-FFF2-40B4-BE49-F238E27FC236}">
                <a16:creationId xmlns:a16="http://schemas.microsoft.com/office/drawing/2014/main" id="{51BDD397-DF27-4CE4-A5DE-AA135400F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95" y="1055947"/>
            <a:ext cx="4129514" cy="124195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4124A55-A714-483F-A3F0-2A77D9FE48FF}"/>
              </a:ext>
            </a:extLst>
          </p:cNvPr>
          <p:cNvSpPr txBox="1"/>
          <p:nvPr/>
        </p:nvSpPr>
        <p:spPr>
          <a:xfrm>
            <a:off x="1392382" y="14432973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o.T</a:t>
            </a:r>
            <a:r>
              <a:rPr lang="de-AT" dirty="0"/>
              <a:t>.</a:t>
            </a:r>
          </a:p>
          <a:p>
            <a:r>
              <a:rPr lang="de-AT" dirty="0"/>
              <a:t>Acrylmischtechnik</a:t>
            </a:r>
          </a:p>
          <a:p>
            <a:r>
              <a:rPr lang="de-AT" dirty="0"/>
              <a:t>120x40</a:t>
            </a:r>
          </a:p>
        </p:txBody>
      </p:sp>
    </p:spTree>
    <p:extLst>
      <p:ext uri="{BB962C8B-B14F-4D97-AF65-F5344CB8AC3E}">
        <p14:creationId xmlns:p14="http://schemas.microsoft.com/office/powerpoint/2010/main" val="1463528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elb, fahrend, Mann, legend enthält.&#10;&#10;Automatisch generierte Beschreibung">
            <a:extLst>
              <a:ext uri="{FF2B5EF4-FFF2-40B4-BE49-F238E27FC236}">
                <a16:creationId xmlns:a16="http://schemas.microsoft.com/office/drawing/2014/main" id="{B0EF3612-C66A-4EDE-BC8E-88D686C5B4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2" y="1233847"/>
            <a:ext cx="6292497" cy="62203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C8C9329A-9B76-4B1A-97F2-873C4F24E2A6}"/>
                  </a:ext>
                </a:extLst>
              </p14:cNvPr>
              <p14:cNvContentPartPr/>
              <p14:nvPr/>
            </p14:nvContentPartPr>
            <p14:xfrm>
              <a:off x="6243897" y="9747303"/>
              <a:ext cx="48600" cy="435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C8C9329A-9B76-4B1A-97F2-873C4F24E2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25897" y="9729303"/>
                <a:ext cx="8424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CDE18A29-4ADC-475D-AACA-C0F1B1864B63}"/>
                  </a:ext>
                </a:extLst>
              </p14:cNvPr>
              <p14:cNvContentPartPr/>
              <p14:nvPr/>
            </p14:nvContentPartPr>
            <p14:xfrm>
              <a:off x="11874657" y="14026983"/>
              <a:ext cx="41040" cy="1800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CDE18A29-4ADC-475D-AACA-C0F1B1864B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56657" y="14009343"/>
                <a:ext cx="76680" cy="5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D9EB663-0100-4958-97EB-86C679C356BA}"/>
              </a:ext>
            </a:extLst>
          </p:cNvPr>
          <p:cNvGrpSpPr/>
          <p:nvPr/>
        </p:nvGrpSpPr>
        <p:grpSpPr>
          <a:xfrm>
            <a:off x="10512112" y="12946854"/>
            <a:ext cx="63360" cy="151200"/>
            <a:chOff x="10512112" y="12946854"/>
            <a:chExt cx="63360" cy="15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FCBC7F6C-CF8D-41D7-8AE4-34F07626EB88}"/>
                    </a:ext>
                  </a:extLst>
                </p14:cNvPr>
                <p14:cNvContentPartPr/>
                <p14:nvPr/>
              </p14:nvContentPartPr>
              <p14:xfrm>
                <a:off x="10512112" y="13086174"/>
                <a:ext cx="63360" cy="118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FCBC7F6C-CF8D-41D7-8AE4-34F07626EB8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494472" y="13068534"/>
                  <a:ext cx="990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6C24B193-FCA9-40E5-8B3B-60535A942F08}"/>
                    </a:ext>
                  </a:extLst>
                </p14:cNvPr>
                <p14:cNvContentPartPr/>
                <p14:nvPr/>
              </p14:nvContentPartPr>
              <p14:xfrm>
                <a:off x="10525432" y="12946854"/>
                <a:ext cx="27000" cy="1692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6C24B193-FCA9-40E5-8B3B-60535A942F0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507432" y="12928854"/>
                  <a:ext cx="62640" cy="52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Grafik 15" descr="Ein Bild, das Wasser, gelb, sitzend, Tisch enthält.&#10;&#10;Automatisch generierte Beschreibung">
            <a:extLst>
              <a:ext uri="{FF2B5EF4-FFF2-40B4-BE49-F238E27FC236}">
                <a16:creationId xmlns:a16="http://schemas.microsoft.com/office/drawing/2014/main" id="{2960CB4F-C2C9-414D-A552-CA16A516DE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27" y="8022314"/>
            <a:ext cx="6036380" cy="600466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EFDE260-9B48-461B-8930-89BA8993AE99}"/>
              </a:ext>
            </a:extLst>
          </p:cNvPr>
          <p:cNvSpPr txBox="1"/>
          <p:nvPr/>
        </p:nvSpPr>
        <p:spPr>
          <a:xfrm>
            <a:off x="1026175" y="14538950"/>
            <a:ext cx="5069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Be happy I und II</a:t>
            </a:r>
          </a:p>
          <a:p>
            <a:r>
              <a:rPr lang="de-AT" dirty="0"/>
              <a:t>Acryl</a:t>
            </a:r>
          </a:p>
          <a:p>
            <a:r>
              <a:rPr lang="de-AT" dirty="0"/>
              <a:t>Je 50x50 cm</a:t>
            </a:r>
          </a:p>
          <a:p>
            <a:r>
              <a:rPr lang="de-AT" dirty="0"/>
              <a:t>2017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23919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itzend, alt, klein, Raum enthält.&#10;&#10;Automatisch generierte Beschreibung">
            <a:extLst>
              <a:ext uri="{FF2B5EF4-FFF2-40B4-BE49-F238E27FC236}">
                <a16:creationId xmlns:a16="http://schemas.microsoft.com/office/drawing/2014/main" id="{414D32E6-F0AF-45F2-A3F3-A5C4FD6BF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20" y="1055948"/>
            <a:ext cx="8240470" cy="1248556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781F575-A735-4C1C-A4D1-9FA4B8DB260F}"/>
              </a:ext>
            </a:extLst>
          </p:cNvPr>
          <p:cNvSpPr txBox="1"/>
          <p:nvPr/>
        </p:nvSpPr>
        <p:spPr>
          <a:xfrm>
            <a:off x="1320584" y="14193982"/>
            <a:ext cx="5069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Dezent</a:t>
            </a:r>
          </a:p>
          <a:p>
            <a:r>
              <a:rPr lang="de-AT" dirty="0" err="1"/>
              <a:t>Acrylmichtechnik</a:t>
            </a:r>
            <a:endParaRPr lang="de-AT" dirty="0"/>
          </a:p>
          <a:p>
            <a:r>
              <a:rPr lang="de-AT" dirty="0"/>
              <a:t>60x90 cm</a:t>
            </a:r>
          </a:p>
          <a:p>
            <a:r>
              <a:rPr lang="de-AT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592256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2559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787790"/>
            <a:ext cx="10515600" cy="14680415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Grafik 2" descr="Ein Bild, das Gebäude, draußen, Schnee, Feuer enthält.&#10;&#10;Automatisch generierte Beschreibung">
            <a:extLst>
              <a:ext uri="{FF2B5EF4-FFF2-40B4-BE49-F238E27FC236}">
                <a16:creationId xmlns:a16="http://schemas.microsoft.com/office/drawing/2014/main" id="{7AAD5C73-3F19-4AA4-B853-A19F32B99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1" y="3139265"/>
            <a:ext cx="9927580" cy="997746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3F8FE02-4510-4DAA-B61F-90ED487CBC0A}"/>
              </a:ext>
            </a:extLst>
          </p:cNvPr>
          <p:cNvSpPr txBox="1"/>
          <p:nvPr/>
        </p:nvSpPr>
        <p:spPr>
          <a:xfrm>
            <a:off x="1143939" y="13871864"/>
            <a:ext cx="5069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o.T</a:t>
            </a:r>
            <a:r>
              <a:rPr lang="de-AT" dirty="0"/>
              <a:t>.</a:t>
            </a:r>
          </a:p>
          <a:p>
            <a:r>
              <a:rPr lang="de-AT" dirty="0"/>
              <a:t>Acrylmischtechnik</a:t>
            </a:r>
          </a:p>
          <a:p>
            <a:r>
              <a:rPr lang="de-AT" dirty="0"/>
              <a:t>70x70 cm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49447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asser, stehend, groß, See enthält.&#10;&#10;Automatisch generierte Beschreibung">
            <a:extLst>
              <a:ext uri="{FF2B5EF4-FFF2-40B4-BE49-F238E27FC236}">
                <a16:creationId xmlns:a16="http://schemas.microsoft.com/office/drawing/2014/main" id="{C859054B-62CC-4C63-A9A2-D8205BFAB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39" y="5187128"/>
            <a:ext cx="9904121" cy="586819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6EFDC32-3DBB-431B-B63B-228AEE08A3BF}"/>
              </a:ext>
            </a:extLst>
          </p:cNvPr>
          <p:cNvSpPr txBox="1"/>
          <p:nvPr/>
        </p:nvSpPr>
        <p:spPr>
          <a:xfrm>
            <a:off x="1528403" y="13747173"/>
            <a:ext cx="5069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Schiffbruck</a:t>
            </a:r>
            <a:endParaRPr lang="de-AT" dirty="0"/>
          </a:p>
          <a:p>
            <a:r>
              <a:rPr lang="de-AT" dirty="0"/>
              <a:t>Acrylmischtechnik</a:t>
            </a:r>
          </a:p>
          <a:p>
            <a:r>
              <a:rPr lang="de-AT" dirty="0"/>
              <a:t>100x60cm</a:t>
            </a:r>
          </a:p>
          <a:p>
            <a:r>
              <a:rPr lang="de-AT" dirty="0"/>
              <a:t>2015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42987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Foto, Regen, bedeckt, Rauch enthält.&#10;&#10;Automatisch generierte Beschreibung">
            <a:extLst>
              <a:ext uri="{FF2B5EF4-FFF2-40B4-BE49-F238E27FC236}">
                <a16:creationId xmlns:a16="http://schemas.microsoft.com/office/drawing/2014/main" id="{3737830B-95C7-4EC2-9E7C-BF2579073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39" y="3961493"/>
            <a:ext cx="9904121" cy="831946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E90B562-9881-45C8-BDC9-B8E523854B24}"/>
              </a:ext>
            </a:extLst>
          </p:cNvPr>
          <p:cNvSpPr txBox="1"/>
          <p:nvPr/>
        </p:nvSpPr>
        <p:spPr>
          <a:xfrm>
            <a:off x="1143939" y="13871864"/>
            <a:ext cx="5069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Anatomie</a:t>
            </a:r>
          </a:p>
          <a:p>
            <a:r>
              <a:rPr lang="de-AT" dirty="0"/>
              <a:t>Acrylmischtechnik</a:t>
            </a:r>
          </a:p>
          <a:p>
            <a:r>
              <a:rPr lang="de-AT" dirty="0"/>
              <a:t>120x100 cm</a:t>
            </a:r>
          </a:p>
          <a:p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01038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324303" y="13847359"/>
            <a:ext cx="8251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prstClr val="black"/>
                </a:solidFill>
              </a:rPr>
              <a:t>Bildtitel: Querdenker</a:t>
            </a:r>
          </a:p>
          <a:p>
            <a:r>
              <a:rPr lang="de-AT" sz="1400" dirty="0">
                <a:solidFill>
                  <a:prstClr val="black"/>
                </a:solidFill>
              </a:rPr>
              <a:t>Material: Acryl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120x40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2015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7" y="3777788"/>
            <a:ext cx="11193516" cy="373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1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324303" y="13847359"/>
            <a:ext cx="8251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prstClr val="black"/>
                </a:solidFill>
              </a:rPr>
              <a:t>Bildtitel: Serenade in orange</a:t>
            </a:r>
          </a:p>
          <a:p>
            <a:r>
              <a:rPr lang="de-AT" sz="1400" dirty="0">
                <a:solidFill>
                  <a:prstClr val="black"/>
                </a:solidFill>
              </a:rPr>
              <a:t>Material: Acryl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90x90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2015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87" y="979668"/>
            <a:ext cx="9974306" cy="9993132"/>
          </a:xfrm>
          <a:prstGeom prst="rect">
            <a:avLst/>
          </a:prstGeom>
        </p:spPr>
      </p:pic>
      <p:sp>
        <p:nvSpPr>
          <p:cNvPr id="3" name="Flussdiagramm: Verbinder 2">
            <a:extLst>
              <a:ext uri="{FF2B5EF4-FFF2-40B4-BE49-F238E27FC236}">
                <a16:creationId xmlns:a16="http://schemas.microsoft.com/office/drawing/2014/main" id="{27D62F8F-1F52-4108-ACDD-7AD7C531036F}"/>
              </a:ext>
            </a:extLst>
          </p:cNvPr>
          <p:cNvSpPr/>
          <p:nvPr/>
        </p:nvSpPr>
        <p:spPr>
          <a:xfrm>
            <a:off x="551566" y="342900"/>
            <a:ext cx="467591" cy="46759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9835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324303" y="13847359"/>
            <a:ext cx="8251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prstClr val="black"/>
                </a:solidFill>
              </a:rPr>
              <a:t>Bildtitel: kreuz und quer</a:t>
            </a:r>
          </a:p>
          <a:p>
            <a:r>
              <a:rPr lang="de-AT" sz="1400" dirty="0">
                <a:solidFill>
                  <a:prstClr val="black"/>
                </a:solidFill>
              </a:rPr>
              <a:t>Material: Acryl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je 30x30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2015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2" y="1135116"/>
            <a:ext cx="5442395" cy="546419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677" y="7283667"/>
            <a:ext cx="5475002" cy="546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48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324303" y="13847359"/>
            <a:ext cx="8251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prstClr val="black"/>
                </a:solidFill>
              </a:rPr>
              <a:t>Bildtitel: in </a:t>
            </a:r>
            <a:r>
              <a:rPr lang="de-AT" sz="1400" dirty="0" err="1">
                <a:solidFill>
                  <a:prstClr val="black"/>
                </a:solidFill>
              </a:rPr>
              <a:t>the</a:t>
            </a:r>
            <a:r>
              <a:rPr lang="de-AT" sz="1400" dirty="0">
                <a:solidFill>
                  <a:prstClr val="black"/>
                </a:solidFill>
              </a:rPr>
              <a:t> </a:t>
            </a:r>
            <a:r>
              <a:rPr lang="de-AT" sz="1400" dirty="0" err="1">
                <a:solidFill>
                  <a:prstClr val="black"/>
                </a:solidFill>
              </a:rPr>
              <a:t>jungle</a:t>
            </a:r>
            <a:endParaRPr lang="de-AT" sz="1400" dirty="0">
              <a:solidFill>
                <a:prstClr val="black"/>
              </a:solidFill>
            </a:endParaRPr>
          </a:p>
          <a:p>
            <a:r>
              <a:rPr lang="de-AT" sz="1400" dirty="0">
                <a:solidFill>
                  <a:prstClr val="black"/>
                </a:solidFill>
              </a:rPr>
              <a:t>Material: Acryl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80x80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2015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7" y="1165412"/>
            <a:ext cx="9963807" cy="993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7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324303" y="13847359"/>
            <a:ext cx="82513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prstClr val="black"/>
                </a:solidFill>
              </a:rPr>
              <a:t>Bildtitel:  übers Meer</a:t>
            </a:r>
          </a:p>
          <a:p>
            <a:r>
              <a:rPr lang="de-AT" sz="1400" dirty="0">
                <a:solidFill>
                  <a:prstClr val="black"/>
                </a:solidFill>
              </a:rPr>
              <a:t>Material: Acrylmischtechnik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70x70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2015</a:t>
            </a:r>
          </a:p>
          <a:p>
            <a:endParaRPr lang="de-AT" sz="1400" dirty="0">
              <a:solidFill>
                <a:prstClr val="black"/>
              </a:solidFill>
            </a:endParaRPr>
          </a:p>
          <a:p>
            <a:r>
              <a:rPr lang="de-AT" sz="1400" dirty="0">
                <a:solidFill>
                  <a:prstClr val="black"/>
                </a:solidFill>
              </a:rPr>
              <a:t>(Achtung: Farbe weicht vom Foto ab)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7" y="725714"/>
            <a:ext cx="10676652" cy="1055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49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324303" y="13847359"/>
            <a:ext cx="8251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prstClr val="black"/>
                </a:solidFill>
              </a:rPr>
              <a:t>Bildtitel:  übers Meer</a:t>
            </a:r>
          </a:p>
          <a:p>
            <a:r>
              <a:rPr lang="de-AT" sz="1400" dirty="0">
                <a:solidFill>
                  <a:prstClr val="black"/>
                </a:solidFill>
              </a:rPr>
              <a:t>Material: Acrylmischtechnik auf Leinwand</a:t>
            </a:r>
          </a:p>
          <a:p>
            <a:r>
              <a:rPr lang="de-AT" sz="1400" dirty="0">
                <a:solidFill>
                  <a:prstClr val="black"/>
                </a:solidFill>
              </a:rPr>
              <a:t>Größe: 70x70 cm</a:t>
            </a:r>
          </a:p>
          <a:p>
            <a:r>
              <a:rPr lang="de-AT" sz="1400" dirty="0">
                <a:solidFill>
                  <a:prstClr val="black"/>
                </a:solidFill>
              </a:rPr>
              <a:t>Entstehungsjahr: 2015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9" y="889001"/>
            <a:ext cx="10929257" cy="10713153"/>
          </a:xfrm>
          <a:prstGeom prst="rect">
            <a:avLst/>
          </a:prstGeom>
        </p:spPr>
      </p:pic>
      <p:sp>
        <p:nvSpPr>
          <p:cNvPr id="3" name="Flussdiagramm: Verbinder 2">
            <a:extLst>
              <a:ext uri="{FF2B5EF4-FFF2-40B4-BE49-F238E27FC236}">
                <a16:creationId xmlns:a16="http://schemas.microsoft.com/office/drawing/2014/main" id="{FDDA306A-7D58-44D5-BB3B-8A3F7DBE31A6}"/>
              </a:ext>
            </a:extLst>
          </p:cNvPr>
          <p:cNvSpPr/>
          <p:nvPr/>
        </p:nvSpPr>
        <p:spPr>
          <a:xfrm>
            <a:off x="551566" y="342900"/>
            <a:ext cx="467591" cy="46759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8852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Microsoft Office PowerPoint</Application>
  <PresentationFormat>Benutzerdefiniert</PresentationFormat>
  <Paragraphs>134</Paragraphs>
  <Slides>35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Querschnitt künstlerischer Arbeiten  ab 2011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Querschnitt künstlerischer Arbeiten  2011 bis 2015</dc:title>
  <dc:creator>Alex Weinberger</dc:creator>
  <cp:lastModifiedBy>Alex Weinberger</cp:lastModifiedBy>
  <cp:revision>12</cp:revision>
  <dcterms:created xsi:type="dcterms:W3CDTF">2020-06-21T16:08:50Z</dcterms:created>
  <dcterms:modified xsi:type="dcterms:W3CDTF">2020-07-14T19:19:04Z</dcterms:modified>
</cp:coreProperties>
</file>